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9" r:id="rId6"/>
    <p:sldId id="261" r:id="rId7"/>
    <p:sldId id="263" r:id="rId8"/>
    <p:sldId id="262" r:id="rId9"/>
    <p:sldId id="268" r:id="rId10"/>
    <p:sldId id="264" r:id="rId11"/>
    <p:sldId id="265" r:id="rId12"/>
    <p:sldId id="266" r:id="rId13"/>
    <p:sldId id="267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7BE7310-CF1D-4951-BAD9-18AAF79668DF}" v="48" dt="2022-02-21T20:54:53.27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77" d="100"/>
          <a:sy n="77" d="100"/>
        </p:scale>
        <p:origin x="126" y="3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ímdia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2/21/2022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2/21/2022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2/21/2022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2/21/2022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zakaszfejléc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2/21/2022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2/21/2022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2/21/2022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2/21/2022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2/21/2022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2/21/2022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2/21/2022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2/21/2022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f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A0723D1-F628-454A-A87A-6060F3126F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3438" y="1750422"/>
            <a:ext cx="8333170" cy="1312818"/>
          </a:xfrm>
        </p:spPr>
        <p:txBody>
          <a:bodyPr/>
          <a:lstStyle/>
          <a:p>
            <a:r>
              <a:rPr lang="hu-HU" sz="8800" dirty="0">
                <a:latin typeface="Agency FB" panose="020B0503020202020204" pitchFamily="34" charset="0"/>
              </a:rPr>
              <a:t>Barkács Projekt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6E0D19DD-2D21-4C61-B24F-BD636950C6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27497" y="3940212"/>
            <a:ext cx="2411063" cy="1710780"/>
          </a:xfrm>
        </p:spPr>
        <p:txBody>
          <a:bodyPr>
            <a:normAutofit/>
          </a:bodyPr>
          <a:lstStyle/>
          <a:p>
            <a:pPr algn="l"/>
            <a:r>
              <a:rPr lang="hu-HU" dirty="0">
                <a:latin typeface="Agency FB" panose="020B0503020202020204" pitchFamily="34" charset="0"/>
              </a:rPr>
              <a:t>Készítette: </a:t>
            </a:r>
          </a:p>
          <a:p>
            <a:pPr algn="l"/>
            <a:r>
              <a:rPr lang="hu-HU" dirty="0">
                <a:latin typeface="Agency FB" panose="020B0503020202020204" pitchFamily="34" charset="0"/>
              </a:rPr>
              <a:t>Vargacz Gergő, </a:t>
            </a:r>
          </a:p>
          <a:p>
            <a:pPr algn="l"/>
            <a:r>
              <a:rPr lang="hu-HU" dirty="0">
                <a:latin typeface="Agency FB" panose="020B0503020202020204" pitchFamily="34" charset="0"/>
              </a:rPr>
              <a:t>Ótott-Kovács Máté, Somodi Konrád</a:t>
            </a:r>
          </a:p>
        </p:txBody>
      </p:sp>
    </p:spTree>
    <p:extLst>
      <p:ext uri="{BB962C8B-B14F-4D97-AF65-F5344CB8AC3E}">
        <p14:creationId xmlns:p14="http://schemas.microsoft.com/office/powerpoint/2010/main" val="9320000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2313432" y="548640"/>
            <a:ext cx="7918704" cy="1485900"/>
          </a:xfrm>
        </p:spPr>
        <p:txBody>
          <a:bodyPr>
            <a:noAutofit/>
          </a:bodyPr>
          <a:lstStyle/>
          <a:p>
            <a:pPr algn="ctr"/>
            <a:r>
              <a:rPr lang="hu-HU" sz="4800" u="sng" dirty="0">
                <a:latin typeface="Agency FB" panose="020B0503020202020204" pitchFamily="34" charset="0"/>
              </a:rPr>
              <a:t>Oldalak formázása,</a:t>
            </a:r>
            <a:br>
              <a:rPr lang="hu-HU" sz="4800" u="sng" dirty="0">
                <a:latin typeface="Agency FB" panose="020B0503020202020204" pitchFamily="34" charset="0"/>
              </a:rPr>
            </a:br>
            <a:r>
              <a:rPr lang="hu-HU" sz="4800" u="sng" dirty="0">
                <a:latin typeface="Agency FB" panose="020B0503020202020204" pitchFamily="34" charset="0"/>
              </a:rPr>
              <a:t>utómunka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1371600" y="2377440"/>
            <a:ext cx="9601200" cy="3581400"/>
          </a:xfrm>
        </p:spPr>
        <p:txBody>
          <a:bodyPr/>
          <a:lstStyle/>
          <a:p>
            <a:r>
              <a:rPr lang="hu-HU" sz="3200" b="1" dirty="0"/>
              <a:t>Fontosabb feladatok:</a:t>
            </a:r>
          </a:p>
          <a:p>
            <a:endParaRPr lang="hu-HU" dirty="0"/>
          </a:p>
        </p:txBody>
      </p:sp>
      <p:sp>
        <p:nvSpPr>
          <p:cNvPr id="4" name="Téglalap 3"/>
          <p:cNvSpPr/>
          <p:nvPr/>
        </p:nvSpPr>
        <p:spPr>
          <a:xfrm>
            <a:off x="2177611" y="3180326"/>
            <a:ext cx="551249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u-HU" sz="3600" dirty="0"/>
              <a:t>Képek keresése, beszúrása</a:t>
            </a:r>
          </a:p>
        </p:txBody>
      </p:sp>
      <p:sp>
        <p:nvSpPr>
          <p:cNvPr id="9" name="Szövegdoboz 8"/>
          <p:cNvSpPr txBox="1"/>
          <p:nvPr/>
        </p:nvSpPr>
        <p:spPr>
          <a:xfrm>
            <a:off x="2177611" y="3974416"/>
            <a:ext cx="53309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600" dirty="0"/>
              <a:t>Szöveg formázása</a:t>
            </a:r>
          </a:p>
        </p:txBody>
      </p:sp>
      <p:sp>
        <p:nvSpPr>
          <p:cNvPr id="11" name="Szövegdoboz 10"/>
          <p:cNvSpPr txBox="1"/>
          <p:nvPr/>
        </p:nvSpPr>
        <p:spPr>
          <a:xfrm>
            <a:off x="2177611" y="4768507"/>
            <a:ext cx="68292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600" dirty="0"/>
              <a:t>Programok átnézése, kijavítása</a:t>
            </a:r>
          </a:p>
        </p:txBody>
      </p:sp>
    </p:spTree>
    <p:extLst>
      <p:ext uri="{BB962C8B-B14F-4D97-AF65-F5344CB8AC3E}">
        <p14:creationId xmlns:p14="http://schemas.microsoft.com/office/powerpoint/2010/main" val="4460652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artalom helye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01184" y="2472054"/>
            <a:ext cx="6748272" cy="1819694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5" name="Kép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8008" y="2472054"/>
            <a:ext cx="2655096" cy="3682365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6" name="Szövegdoboz 5"/>
          <p:cNvSpPr txBox="1"/>
          <p:nvPr/>
        </p:nvSpPr>
        <p:spPr>
          <a:xfrm>
            <a:off x="1371600" y="649224"/>
            <a:ext cx="93543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4000" dirty="0"/>
              <a:t>Képek formázása</a:t>
            </a:r>
          </a:p>
        </p:txBody>
      </p:sp>
    </p:spTree>
    <p:extLst>
      <p:ext uri="{BB962C8B-B14F-4D97-AF65-F5344CB8AC3E}">
        <p14:creationId xmlns:p14="http://schemas.microsoft.com/office/powerpoint/2010/main" val="5205512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artalom helye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80103" y="960120"/>
            <a:ext cx="10255497" cy="5076444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37201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0" y="2670048"/>
            <a:ext cx="12192000" cy="4187952"/>
          </a:xfrm>
        </p:spPr>
        <p:txBody>
          <a:bodyPr>
            <a:normAutofit/>
          </a:bodyPr>
          <a:lstStyle/>
          <a:p>
            <a:pPr algn="ctr"/>
            <a:r>
              <a:rPr lang="hu-HU" sz="7200" dirty="0">
                <a:latin typeface="Agency FB" panose="020B0503020202020204" pitchFamily="34" charset="0"/>
              </a:rPr>
              <a:t>Köszönjük a figyelmet!</a:t>
            </a:r>
          </a:p>
        </p:txBody>
      </p:sp>
    </p:spTree>
    <p:extLst>
      <p:ext uri="{BB962C8B-B14F-4D97-AF65-F5344CB8AC3E}">
        <p14:creationId xmlns:p14="http://schemas.microsoft.com/office/powerpoint/2010/main" val="7988601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1BF82E7-67DB-4760-99F8-F2873A4DA0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5232" y="415212"/>
            <a:ext cx="1953208" cy="891073"/>
          </a:xfrm>
        </p:spPr>
        <p:txBody>
          <a:bodyPr>
            <a:normAutofit fontScale="90000"/>
          </a:bodyPr>
          <a:lstStyle/>
          <a:p>
            <a:pPr algn="ctr"/>
            <a:r>
              <a:rPr lang="hu-HU" sz="6000" u="sng" dirty="0">
                <a:latin typeface="Agency FB" panose="020B0503020202020204" pitchFamily="34" charset="0"/>
              </a:rPr>
              <a:t>HTML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29FB4E1D-AEB8-49E0-9A0D-F137FD85B8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670179"/>
            <a:ext cx="5382208" cy="615820"/>
          </a:xfrm>
        </p:spPr>
        <p:txBody>
          <a:bodyPr>
            <a:normAutofit/>
          </a:bodyPr>
          <a:lstStyle/>
          <a:p>
            <a:r>
              <a:rPr lang="hu-HU" sz="3600" b="1" dirty="0"/>
              <a:t>Legfontosabb feladatok:</a:t>
            </a:r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9B92BBF4-828C-45C0-9E7B-C95A9E5EA65C}"/>
              </a:ext>
            </a:extLst>
          </p:cNvPr>
          <p:cNvSpPr txBox="1"/>
          <p:nvPr/>
        </p:nvSpPr>
        <p:spPr>
          <a:xfrm>
            <a:off x="2219130" y="2649893"/>
            <a:ext cx="40401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600" dirty="0"/>
              <a:t>Navbar elkészítése</a:t>
            </a:r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323B2278-0EDA-4577-990E-9440C5CBCEAF}"/>
              </a:ext>
            </a:extLst>
          </p:cNvPr>
          <p:cNvSpPr txBox="1"/>
          <p:nvPr/>
        </p:nvSpPr>
        <p:spPr>
          <a:xfrm>
            <a:off x="2219130" y="3554964"/>
            <a:ext cx="44693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600" dirty="0"/>
              <a:t>Weboldalak linkelése</a:t>
            </a:r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88DD7E4A-9DEE-441D-8574-BA1BD7339E98}"/>
              </a:ext>
            </a:extLst>
          </p:cNvPr>
          <p:cNvSpPr txBox="1"/>
          <p:nvPr/>
        </p:nvSpPr>
        <p:spPr>
          <a:xfrm>
            <a:off x="2219130" y="4460035"/>
            <a:ext cx="67273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600" dirty="0"/>
              <a:t>Adatok összegyűjtése oldalanként</a:t>
            </a:r>
          </a:p>
        </p:txBody>
      </p:sp>
    </p:spTree>
    <p:extLst>
      <p:ext uri="{BB962C8B-B14F-4D97-AF65-F5344CB8AC3E}">
        <p14:creationId xmlns:p14="http://schemas.microsoft.com/office/powerpoint/2010/main" val="12068387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D180CD9-CC9D-4165-BFFD-C3896C37A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0498" y="433873"/>
            <a:ext cx="2043404" cy="676469"/>
          </a:xfrm>
        </p:spPr>
        <p:txBody>
          <a:bodyPr>
            <a:normAutofit fontScale="90000"/>
          </a:bodyPr>
          <a:lstStyle/>
          <a:p>
            <a:pPr algn="ctr"/>
            <a:r>
              <a:rPr lang="hu-HU" dirty="0"/>
              <a:t>Navbar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2701508A-6A5E-4A35-AA6B-770A42B2E2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1641" y="1404257"/>
            <a:ext cx="9993087" cy="1240971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hu-HU" sz="3200" b="1" dirty="0"/>
              <a:t>Feladata:</a:t>
            </a:r>
          </a:p>
          <a:p>
            <a:pPr marL="0" indent="0">
              <a:buNone/>
            </a:pPr>
            <a:r>
              <a:rPr lang="hu-HU" sz="2400" dirty="0"/>
              <a:t>Oldalak közti navigálás (Amelyik menüpontra kattintunk, ott fogunk kikötni végül)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F0EBCA8D-7F18-49CB-9136-EB6C0B2576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1641" y="3156497"/>
            <a:ext cx="9993087" cy="5450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52837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6922DF6-5877-4F42-A085-13ED830277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0975" y="0"/>
            <a:ext cx="4724400" cy="717115"/>
          </a:xfrm>
        </p:spPr>
        <p:txBody>
          <a:bodyPr>
            <a:normAutofit fontScale="90000"/>
          </a:bodyPr>
          <a:lstStyle/>
          <a:p>
            <a:r>
              <a:rPr lang="hu-HU" sz="4400" dirty="0"/>
              <a:t>Weboldalak linkelése</a:t>
            </a:r>
            <a:br>
              <a:rPr lang="hu-HU" sz="4400" dirty="0"/>
            </a:b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B89806FD-DA02-4D39-94A3-C11DD305E7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0975" y="717115"/>
            <a:ext cx="6544850" cy="858033"/>
          </a:xfrm>
        </p:spPr>
        <p:txBody>
          <a:bodyPr/>
          <a:lstStyle/>
          <a:p>
            <a:r>
              <a:rPr lang="hu-HU" dirty="0"/>
              <a:t>Miért fontos?</a:t>
            </a:r>
          </a:p>
          <a:p>
            <a:pPr marL="0" indent="0">
              <a:buNone/>
            </a:pPr>
            <a:r>
              <a:rPr lang="hu-HU" dirty="0"/>
              <a:t>Ennek segítségével tudunk egyik oldalról a másikra ugrani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5F4E1C2F-3BAF-41DD-9AF3-C7120E7987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9052" y="1575148"/>
            <a:ext cx="9342340" cy="5166846"/>
          </a:xfrm>
          <a:prstGeom prst="rect">
            <a:avLst/>
          </a:prstGeom>
        </p:spPr>
      </p:pic>
      <p:pic>
        <p:nvPicPr>
          <p:cNvPr id="11" name="Kép 10">
            <a:extLst>
              <a:ext uri="{FF2B5EF4-FFF2-40B4-BE49-F238E27FC236}">
                <a16:creationId xmlns:a16="http://schemas.microsoft.com/office/drawing/2014/main" id="{3C81C17E-189B-4A3F-8D46-E8CA574221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6390" y="1807405"/>
            <a:ext cx="347663" cy="434146"/>
          </a:xfrm>
          <a:prstGeom prst="rect">
            <a:avLst/>
          </a:prstGeom>
        </p:spPr>
      </p:pic>
      <p:pic>
        <p:nvPicPr>
          <p:cNvPr id="13" name="Kép 12">
            <a:extLst>
              <a:ext uri="{FF2B5EF4-FFF2-40B4-BE49-F238E27FC236}">
                <a16:creationId xmlns:a16="http://schemas.microsoft.com/office/drawing/2014/main" id="{B201515D-4DCB-4B12-9363-841CB3612A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9051" y="1572216"/>
            <a:ext cx="9342339" cy="5169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936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DACEC83-A989-4C3C-90F7-2A2B07B5CE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2669" y="300626"/>
            <a:ext cx="4889848" cy="1265127"/>
          </a:xfrm>
        </p:spPr>
        <p:txBody>
          <a:bodyPr>
            <a:normAutofit fontScale="90000"/>
          </a:bodyPr>
          <a:lstStyle/>
          <a:p>
            <a:pPr algn="ctr"/>
            <a:r>
              <a:rPr lang="hu-HU" sz="4400" dirty="0"/>
              <a:t>Adatok összegyűjtése oldalanként</a:t>
            </a:r>
            <a:br>
              <a:rPr lang="hu-HU" sz="4400" dirty="0"/>
            </a:b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5433170E-E443-4B74-96DA-A2BD578670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399" y="2377335"/>
            <a:ext cx="5894541" cy="1881514"/>
          </a:xfrm>
        </p:spPr>
        <p:txBody>
          <a:bodyPr/>
          <a:lstStyle/>
          <a:p>
            <a:r>
              <a:rPr lang="hu-HU" sz="3600" dirty="0"/>
              <a:t>Adatok kigyűjtéséhez a(z):</a:t>
            </a:r>
          </a:p>
          <a:p>
            <a:pPr marL="987552" lvl="1" indent="-457200">
              <a:buFont typeface="+mj-lt"/>
              <a:buAutoNum type="arabicPeriod"/>
            </a:pPr>
            <a:r>
              <a:rPr lang="hu-HU" sz="3200" dirty="0"/>
              <a:t>Előre megadott mintákat</a:t>
            </a:r>
          </a:p>
          <a:p>
            <a:pPr marL="987552" lvl="1" indent="-457200">
              <a:buFont typeface="+mj-lt"/>
              <a:buAutoNum type="arabicPeriod"/>
            </a:pPr>
            <a:r>
              <a:rPr lang="hu-HU" sz="3200" dirty="0"/>
              <a:t>internetet használtuk</a:t>
            </a:r>
          </a:p>
        </p:txBody>
      </p:sp>
    </p:spTree>
    <p:extLst>
      <p:ext uri="{BB962C8B-B14F-4D97-AF65-F5344CB8AC3E}">
        <p14:creationId xmlns:p14="http://schemas.microsoft.com/office/powerpoint/2010/main" val="3299980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44F53B4-6909-461F-8377-4C56A4D6B4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7522" y="517849"/>
            <a:ext cx="1296955" cy="704461"/>
          </a:xfrm>
        </p:spPr>
        <p:txBody>
          <a:bodyPr>
            <a:noAutofit/>
          </a:bodyPr>
          <a:lstStyle/>
          <a:p>
            <a:pPr algn="ctr"/>
            <a:r>
              <a:rPr lang="hu-HU" sz="5400" u="sng" dirty="0">
                <a:latin typeface="Agency FB" panose="020B0503020202020204" pitchFamily="34" charset="0"/>
              </a:rPr>
              <a:t>CSS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BF6D1C51-5EA8-416B-85F2-53E41B38C2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6672" y="1925375"/>
            <a:ext cx="8619410" cy="3007249"/>
          </a:xfrm>
        </p:spPr>
        <p:txBody>
          <a:bodyPr>
            <a:normAutofit/>
          </a:bodyPr>
          <a:lstStyle/>
          <a:p>
            <a:r>
              <a:rPr lang="hu-HU" sz="3200" dirty="0"/>
              <a:t>Főbb feladatok:</a:t>
            </a:r>
          </a:p>
          <a:p>
            <a:pPr marL="0" indent="0">
              <a:buNone/>
            </a:pPr>
            <a:r>
              <a:rPr lang="hu-HU" sz="3200" dirty="0"/>
              <a:t>	Reszponzivitás</a:t>
            </a:r>
          </a:p>
          <a:p>
            <a:pPr marL="0" indent="0">
              <a:buNone/>
            </a:pPr>
            <a:r>
              <a:rPr lang="hu-HU" sz="3200" dirty="0"/>
              <a:t>	Általános formázások(betűszín, háttér, stb.)</a:t>
            </a:r>
          </a:p>
          <a:p>
            <a:pPr marL="0" indent="0">
              <a:buNone/>
            </a:pPr>
            <a:r>
              <a:rPr lang="hu-HU" sz="3200" dirty="0"/>
              <a:t>	Navbar formázás</a:t>
            </a:r>
          </a:p>
          <a:p>
            <a:pPr marL="0" indent="0">
              <a:buNone/>
            </a:pPr>
            <a:endParaRPr lang="hu-HU" sz="3200" dirty="0"/>
          </a:p>
        </p:txBody>
      </p:sp>
    </p:spTree>
    <p:extLst>
      <p:ext uri="{BB962C8B-B14F-4D97-AF65-F5344CB8AC3E}">
        <p14:creationId xmlns:p14="http://schemas.microsoft.com/office/powerpoint/2010/main" val="21119752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022548" y="0"/>
            <a:ext cx="3689498" cy="728330"/>
          </a:xfrm>
        </p:spPr>
        <p:txBody>
          <a:bodyPr/>
          <a:lstStyle/>
          <a:p>
            <a:pPr algn="ctr"/>
            <a:r>
              <a:rPr lang="hu-HU" dirty="0"/>
              <a:t>Reszponzivitás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1022548" y="728330"/>
            <a:ext cx="9601200" cy="3581400"/>
          </a:xfrm>
        </p:spPr>
        <p:txBody>
          <a:bodyPr/>
          <a:lstStyle/>
          <a:p>
            <a:r>
              <a:rPr lang="hu-HU" dirty="0"/>
              <a:t>Miért fontos?</a:t>
            </a:r>
          </a:p>
          <a:p>
            <a:pPr marL="0" indent="0">
              <a:buNone/>
            </a:pPr>
            <a:r>
              <a:rPr lang="hu-HU" dirty="0"/>
              <a:t>Azért fontos, mert különböző felbontású eszközökön(pl. telefon, tablet) nem romlik a felhasználói élmény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1E34214E-DFEC-4FA8-80DA-A9CA5AAE35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8564" y="1765617"/>
            <a:ext cx="8784419" cy="4833591"/>
          </a:xfrm>
          <a:prstGeom prst="rect">
            <a:avLst/>
          </a:prstGeo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FC895857-5D60-4B73-97E0-DC70DF4B90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8252" y="1761457"/>
            <a:ext cx="6249381" cy="5088223"/>
          </a:xfrm>
          <a:prstGeom prst="rect">
            <a:avLst/>
          </a:prstGeom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C3E47B06-E9DE-469F-9F31-B26B9F3007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3337" y="1761457"/>
            <a:ext cx="3142802" cy="5092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130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3502924" y="44240"/>
            <a:ext cx="5354877" cy="704589"/>
          </a:xfrm>
        </p:spPr>
        <p:txBody>
          <a:bodyPr/>
          <a:lstStyle/>
          <a:p>
            <a:r>
              <a:rPr lang="hu-HU" dirty="0"/>
              <a:t>Általános formázások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1166883" y="748829"/>
            <a:ext cx="10026960" cy="1107267"/>
          </a:xfrm>
        </p:spPr>
        <p:txBody>
          <a:bodyPr/>
          <a:lstStyle/>
          <a:p>
            <a:pPr marL="0" indent="0" algn="just">
              <a:buNone/>
            </a:pPr>
            <a:r>
              <a:rPr lang="hu-HU" dirty="0"/>
              <a:t>Annak érdekében, hogy átlátható legyen az oldal, meg kell találnunk a megfelelő színeket, mind a háttérképnek, mind a betűknek, illetve az áttetszőséget sem érdemes elhanyagolni a háttérképnél.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042ADEA6-D2E7-4C68-A880-E9857DB8DA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9677" y="1625479"/>
            <a:ext cx="9344166" cy="5188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78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6922DF6-5877-4F42-A085-13ED830277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6339" y="0"/>
            <a:ext cx="4177430" cy="804797"/>
          </a:xfrm>
        </p:spPr>
        <p:txBody>
          <a:bodyPr/>
          <a:lstStyle/>
          <a:p>
            <a:r>
              <a:rPr lang="hu-HU" dirty="0"/>
              <a:t>Navbar formázás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B89806FD-DA02-4D39-94A3-C11DD305E7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46339" y="1042791"/>
            <a:ext cx="9601200" cy="804797"/>
          </a:xfrm>
        </p:spPr>
        <p:txBody>
          <a:bodyPr/>
          <a:lstStyle/>
          <a:p>
            <a:r>
              <a:rPr lang="hu-HU" dirty="0"/>
              <a:t>Fontos, hogy jól elkülöníthetőek legyenek a szavak, illetve a háttérszínre is érdemes odafigyelni.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A7FDF88E-BFBE-4FAE-9EE7-35469A3FFF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9222" y="2300824"/>
            <a:ext cx="10750400" cy="594548"/>
          </a:xfrm>
          <a:prstGeom prst="rect">
            <a:avLst/>
          </a:prstGeo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5F9A77BC-E0D6-4389-98D6-BBDFDE4E07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9223" y="3962629"/>
            <a:ext cx="10750400" cy="600661"/>
          </a:xfrm>
          <a:prstGeom prst="rect">
            <a:avLst/>
          </a:prstGeom>
        </p:spPr>
      </p:pic>
      <p:sp>
        <p:nvSpPr>
          <p:cNvPr id="8" name="Szövegdoboz 7">
            <a:extLst>
              <a:ext uri="{FF2B5EF4-FFF2-40B4-BE49-F238E27FC236}">
                <a16:creationId xmlns:a16="http://schemas.microsoft.com/office/drawing/2014/main" id="{65F50279-7C3C-4C7E-8A69-947E00D9BB2B}"/>
              </a:ext>
            </a:extLst>
          </p:cNvPr>
          <p:cNvSpPr txBox="1"/>
          <p:nvPr/>
        </p:nvSpPr>
        <p:spPr>
          <a:xfrm>
            <a:off x="3335054" y="4563290"/>
            <a:ext cx="5883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Itt egy kisebb animációt is hozzáadtam mindegyik elemhez</a:t>
            </a:r>
          </a:p>
        </p:txBody>
      </p:sp>
    </p:spTree>
    <p:extLst>
      <p:ext uri="{BB962C8B-B14F-4D97-AF65-F5344CB8AC3E}">
        <p14:creationId xmlns:p14="http://schemas.microsoft.com/office/powerpoint/2010/main" val="4283341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Körülvágás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TM10001105[[fn=Körülvágás]]</Template>
  <TotalTime>165</TotalTime>
  <Words>195</Words>
  <Application>Microsoft Office PowerPoint</Application>
  <PresentationFormat>Szélesvásznú</PresentationFormat>
  <Paragraphs>39</Paragraphs>
  <Slides>13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2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13</vt:i4>
      </vt:variant>
    </vt:vector>
  </HeadingPairs>
  <TitlesOfParts>
    <vt:vector size="16" baseType="lpstr">
      <vt:lpstr>Agency FB</vt:lpstr>
      <vt:lpstr>Franklin Gothic Book</vt:lpstr>
      <vt:lpstr>Körülvágás</vt:lpstr>
      <vt:lpstr>Barkács Projekt</vt:lpstr>
      <vt:lpstr>HTML</vt:lpstr>
      <vt:lpstr>Navbar</vt:lpstr>
      <vt:lpstr>Weboldalak linkelése </vt:lpstr>
      <vt:lpstr>Adatok összegyűjtése oldalanként </vt:lpstr>
      <vt:lpstr>CSS</vt:lpstr>
      <vt:lpstr>Reszponzivitás</vt:lpstr>
      <vt:lpstr>Általános formázások</vt:lpstr>
      <vt:lpstr>Navbar formázás</vt:lpstr>
      <vt:lpstr>Oldalak formázása, utómunka</vt:lpstr>
      <vt:lpstr>PowerPoint-bemutató</vt:lpstr>
      <vt:lpstr>PowerPoint-bemutató</vt:lpstr>
      <vt:lpstr>Köszönjük a figyelmet!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Barkács Projekt</dc:title>
  <dc:creator>Somodi Konrád</dc:creator>
  <cp:lastModifiedBy>Jánosné Somodi</cp:lastModifiedBy>
  <cp:revision>9</cp:revision>
  <dcterms:created xsi:type="dcterms:W3CDTF">2022-02-21T17:14:14Z</dcterms:created>
  <dcterms:modified xsi:type="dcterms:W3CDTF">2022-02-21T20:56:44Z</dcterms:modified>
</cp:coreProperties>
</file>